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448" r:id="rId4"/>
    <p:sldId id="259" r:id="rId5"/>
    <p:sldId id="258" r:id="rId6"/>
    <p:sldId id="468" r:id="rId7"/>
    <p:sldId id="452" r:id="rId8"/>
    <p:sldId id="453" r:id="rId9"/>
    <p:sldId id="455" r:id="rId10"/>
    <p:sldId id="454" r:id="rId11"/>
    <p:sldId id="449" r:id="rId12"/>
    <p:sldId id="418" r:id="rId13"/>
    <p:sldId id="427" r:id="rId14"/>
    <p:sldId id="419" r:id="rId15"/>
    <p:sldId id="420" r:id="rId16"/>
    <p:sldId id="421" r:id="rId17"/>
    <p:sldId id="469" r:id="rId18"/>
    <p:sldId id="470" r:id="rId19"/>
    <p:sldId id="451" r:id="rId20"/>
    <p:sldId id="456" r:id="rId21"/>
    <p:sldId id="458" r:id="rId22"/>
    <p:sldId id="428" r:id="rId23"/>
    <p:sldId id="459" r:id="rId24"/>
    <p:sldId id="429" r:id="rId25"/>
    <p:sldId id="430" r:id="rId26"/>
    <p:sldId id="431" r:id="rId27"/>
    <p:sldId id="432" r:id="rId28"/>
    <p:sldId id="444" r:id="rId29"/>
    <p:sldId id="447" r:id="rId30"/>
    <p:sldId id="441" r:id="rId31"/>
    <p:sldId id="472" r:id="rId32"/>
    <p:sldId id="450" r:id="rId33"/>
    <p:sldId id="433" r:id="rId34"/>
    <p:sldId id="438" r:id="rId35"/>
    <p:sldId id="461" r:id="rId36"/>
    <p:sldId id="462" r:id="rId37"/>
    <p:sldId id="464" r:id="rId38"/>
    <p:sldId id="465" r:id="rId39"/>
    <p:sldId id="392" r:id="rId40"/>
    <p:sldId id="466" r:id="rId41"/>
    <p:sldId id="467" r:id="rId42"/>
    <p:sldId id="460" r:id="rId43"/>
    <p:sldId id="47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FAA49-9CE8-43BF-A33A-DFA0EA02A5A3}" v="1" dt="2026-01-30T14:59:47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9" autoAdjust="0"/>
    <p:restoredTop sz="96530" autoAdjust="0"/>
  </p:normalViewPr>
  <p:slideViewPr>
    <p:cSldViewPr snapToGrid="0">
      <p:cViewPr varScale="1">
        <p:scale>
          <a:sx n="111" d="100"/>
          <a:sy n="111" d="100"/>
        </p:scale>
        <p:origin x="120" y="23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custSel modSld">
      <pc:chgData name="Weifeng Xu" userId="e7aed605-a3dd-4d5a-a692-a87037af107b" providerId="ADAL" clId="{F99F8FFF-BA20-43EA-924B-4DF5D2A785F3}" dt="2026-01-30T15:01:36.260" v="260" actId="207"/>
      <pc:docMkLst>
        <pc:docMk/>
      </pc:docMkLst>
      <pc:sldChg chg="addSp modSp mod">
        <pc:chgData name="Weifeng Xu" userId="e7aed605-a3dd-4d5a-a692-a87037af107b" providerId="ADAL" clId="{F99F8FFF-BA20-43EA-924B-4DF5D2A785F3}" dt="2026-01-30T15:01:36.260" v="260" actId="207"/>
        <pc:sldMkLst>
          <pc:docMk/>
          <pc:sldMk cId="2445928380" sldId="441"/>
        </pc:sldMkLst>
        <pc:spChg chg="mod">
          <ac:chgData name="Weifeng Xu" userId="e7aed605-a3dd-4d5a-a692-a87037af107b" providerId="ADAL" clId="{F99F8FFF-BA20-43EA-924B-4DF5D2A785F3}" dt="2026-01-30T15:01:36.260" v="260" actId="207"/>
          <ac:spMkLst>
            <pc:docMk/>
            <pc:sldMk cId="2445928380" sldId="441"/>
            <ac:spMk id="8" creationId="{00000000-0000-0000-0000-000000000000}"/>
          </ac:spMkLst>
        </pc:spChg>
        <pc:cxnChg chg="add mod">
          <ac:chgData name="Weifeng Xu" userId="e7aed605-a3dd-4d5a-a692-a87037af107b" providerId="ADAL" clId="{F99F8FFF-BA20-43EA-924B-4DF5D2A785F3}" dt="2026-01-30T14:59:47.924" v="248" actId="11529"/>
          <ac:cxnSpMkLst>
            <pc:docMk/>
            <pc:sldMk cId="2445928380" sldId="441"/>
            <ac:cxnSpMk id="10" creationId="{E7DAF1E9-0BA0-1C79-DDBC-6B7D2F4DE486}"/>
          </ac:cxnSpMkLst>
        </pc:cxnChg>
      </pc:sldChg>
      <pc:sldChg chg="modSp mod">
        <pc:chgData name="Weifeng Xu" userId="e7aed605-a3dd-4d5a-a692-a87037af107b" providerId="ADAL" clId="{F99F8FFF-BA20-43EA-924B-4DF5D2A785F3}" dt="2026-01-30T01:58:55.926" v="247" actId="20577"/>
        <pc:sldMkLst>
          <pc:docMk/>
          <pc:sldMk cId="3293749384" sldId="444"/>
        </pc:sldMkLst>
        <pc:spChg chg="mod">
          <ac:chgData name="Weifeng Xu" userId="e7aed605-a3dd-4d5a-a692-a87037af107b" providerId="ADAL" clId="{F99F8FFF-BA20-43EA-924B-4DF5D2A785F3}" dt="2026-01-30T01:58:55.926" v="247" actId="20577"/>
          <ac:spMkLst>
            <pc:docMk/>
            <pc:sldMk cId="3293749384" sldId="444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F99F8FFF-BA20-43EA-924B-4DF5D2A785F3}" dt="2026-01-30T01:44:19.506" v="219" actId="1076"/>
        <pc:sldMkLst>
          <pc:docMk/>
          <pc:sldMk cId="1611306107" sldId="456"/>
        </pc:sldMkLst>
        <pc:spChg chg="mod">
          <ac:chgData name="Weifeng Xu" userId="e7aed605-a3dd-4d5a-a692-a87037af107b" providerId="ADAL" clId="{F99F8FFF-BA20-43EA-924B-4DF5D2A785F3}" dt="2026-01-30T01:44:14.585" v="217" actId="20577"/>
          <ac:spMkLst>
            <pc:docMk/>
            <pc:sldMk cId="1611306107" sldId="456"/>
            <ac:spMk id="5" creationId="{2BE860ED-0731-412D-83EE-E79F5AEF32F3}"/>
          </ac:spMkLst>
        </pc:spChg>
        <pc:spChg chg="add mod">
          <ac:chgData name="Weifeng Xu" userId="e7aed605-a3dd-4d5a-a692-a87037af107b" providerId="ADAL" clId="{F99F8FFF-BA20-43EA-924B-4DF5D2A785F3}" dt="2026-01-30T01:44:19.506" v="219" actId="1076"/>
          <ac:spMkLst>
            <pc:docMk/>
            <pc:sldMk cId="1611306107" sldId="456"/>
            <ac:spMk id="6" creationId="{2570EEB9-FD3F-F6D1-9ACC-E7DA056A5EA9}"/>
          </ac:spMkLst>
        </pc:spChg>
        <pc:picChg chg="mod">
          <ac:chgData name="Weifeng Xu" userId="e7aed605-a3dd-4d5a-a692-a87037af107b" providerId="ADAL" clId="{F99F8FFF-BA20-43EA-924B-4DF5D2A785F3}" dt="2026-01-30T01:43:56.210" v="204" actId="1076"/>
          <ac:picMkLst>
            <pc:docMk/>
            <pc:sldMk cId="1611306107" sldId="456"/>
            <ac:picMk id="4" creationId="{15061FF5-BFFA-4DFB-8E25-48403C79D71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1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468 129 24575,'-5'0'0,"-1"1"0,1 0 0,0 0 0,0 0 0,0 1 0,0 0 0,1 0 0,-1 0 0,0 1 0,1-1 0,-1 1 0,1 0 0,0 0 0,-5 6 0,-5 4 0,1 1 0,-18 25 0,-28 29 0,43-52 0,0 2 0,1 0 0,-22 36 0,25-33 0,-27 32 0,4-7 0,29-36 0,1 0 0,0 1 0,1-1 0,1 1 0,-4 14 0,-10 26 0,7-31 0,1 1 0,1 0 0,1 1 0,1-1 0,1 1 0,1 1 0,0-1 0,1 24 0,2 26 0,3 89 0,0-150 0,1-1 0,0 0 0,0 1 0,1-1 0,0-1 0,0 1 0,1-1 0,1 1 0,6 7 0,-4-3 0,1 0 0,9 24 0,-14-26 0,1 0 0,0 0 0,1 0 0,0-1 0,1 0 0,0 0 0,14 16 0,-3-6 0,-15-16 0,1-1 0,-1 1 0,1-1 0,0 0 0,1-1 0,8 7 0,31 19 0,-1 1 0,-1 3 0,62 62 0,-96-88 0,0-2 0,0 1 0,0-1 0,1 0 0,-1-1 0,1 0 0,0 0 0,13 3 0,32 15 0,-36-14 0,1-1 0,0 0 0,0-2 0,1 0 0,0-1 0,0-1 0,33 1 0,-52-3 0,62 8 0,-42-5 0,0-1 0,23 1 0,7-5 0,-22 0 0,0 2 0,1 0 0,52 10 0,44 11 0,-88-16 0,0-2 0,0-2 0,71-4 0,-22 0 0,-74 1 0,-1-1 0,1 0 0,-1 0 0,0-1 0,22-9 0,-21 7 0,-1 1 0,1 1 0,0-1 0,0 2 0,17-2 0,0 4 0,-6 0 0,38-5 0,-54 4 0,-1-1 0,1 0 0,-1 0 0,0 0 0,1-1 0,-1 0 0,0-1 0,-1 1 0,8-6 0,-1 1 0,0 0 0,0 1 0,1 1 0,23-8 0,-18 7 0,32-16 0,-26 9 0,-9 6 0,0-1 0,-1-1 0,-1 0 0,16-14 0,0 1 0,-26 21 0,0-1 0,0 0 0,0 0 0,0 0 0,-1 0 0,1-1 0,-1 1 0,0-1 0,0 0 0,0 1 0,-1-2 0,3-4 0,2-2 0,-1 1 0,1 0 0,0 0 0,1 0 0,1 1 0,-1 0 0,20-15 0,-14 12 0,-1 0 0,19-23 0,20-28 0,26-36 0,-71 88 0,0 0 0,-1 0 0,0-1 0,-1 0 0,0 0 0,-1 0 0,4-17 0,-4 0 0,-1-44 0,-2 45 0,7-50 0,-3 44 0,-2 0 0,0 0 0,-3 0 0,-4-42 0,-16-30 0,15 80 0,-2 0 0,0 0 0,-1 0 0,-2 1 0,-1 0 0,-13-23 0,12 28 0,-1 0 0,-1 1 0,-25-28 0,31 39 0,0 0 0,-1 0 0,0 1 0,0 1 0,0-1 0,-1 1 0,0 1 0,0 0 0,-15-5 0,8 4 0,1-1 0,-19-11 0,22 10 0,0 2 0,0 0 0,-27-8 0,-22-6 0,41 13 0,1 1 0,-23-4 0,0 0 0,29 7 0,-1 0 0,-20-2 0,-35-6 0,51 7 0,0 1 0,-21-1 0,-59-6 0,66 5 0,-46-1 0,65 6 0,-16-1 0,0 2 0,0 1 0,-45 9 0,-105 40 0,76-25 0,76-13-1365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3.1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1294 11079 24575,'-1'-5'0,"1"1"0,-1-1 0,0 1 0,0-1 0,0 1 0,0-1 0,-1 1 0,0 0 0,0 0 0,0 0 0,0 0 0,-1 0 0,-2-4 0,-7-5 0,0 0 0,-15-13 0,3 3 0,-15-13 0,-71-53 0,103 83 0,0-1 0,1 1 0,-1-1 0,2-1 0,-9-11 0,-15-19 0,-1 12 0,24 22 0,1 0 0,0-1 0,0 1 0,0-1 0,1 0 0,-1-1 0,-5-9 0,5 7 0,-1 0 0,0 1 0,0-1 0,0 1 0,-13-10 0,10 9 0,1-1 0,0 1 0,-9-13 0,-3-6 0,-24-25 0,26 31 0,0 0 0,-22-36 0,21 29 0,-33-41 0,-12-16 0,27 31 0,23 36 0,1-1 0,-20-38 0,22 34 0,2 0 0,1 0 0,0-1 0,2-1 0,-4-25 0,6 30 0,-2 0 0,0 1 0,-1-1 0,-1 1 0,-11-20 0,-15-36 0,29 60 0,-9-19 0,2 0 0,2-1 0,-10-62 0,18 82 0,0 0 0,0 0 0,-2 0 0,1 0 0,-10-22 0,0 3 0,2-1 0,-10-60 0,-3-8 0,-39-151 0,58 230 0,2 0 0,0 0 0,1 0 0,3-46 0,0 44 0,-1-1 0,-1 1 0,-8-46 0,-17-85 0,22 123 0,0-4 0,4-73 0,-1-15 0,-9 69 0,6 42 0,1-1 0,-1-23 0,3-436 0,3 230 0,-1 220 0,9-45 0,-6 44 0,3-43 0,-4 13 0,15-83 0,-9 86 0,3-101 0,-12 127 0,0 0 0,1 1 0,10-51 0,11-49 0,-17 98 0,2-46 0,-5 45 0,9-44 0,8-11 0,31-170 0,-45 226 0,1 1 0,1 0 0,11-25 0,1-4 0,2-26 0,-13 47 0,19-53 0,-13 50 0,9-48 0,4-11 0,-23 79 0,0 0 0,-1 0 0,0-1 0,-1-28 0,-1 24 0,1 0 0,6-30 0,1 20 0,3 0 0,0 0 0,26-45 0,-8 16 0,-25 49 0,0-1 0,5-26 0,-7 25 0,1 0 0,8-20 0,90-177 0,-75 167 0,-21 37 0,0 0 0,-1 0 0,0-1 0,-1 1 0,5-14 0,-5 11 0,32-95 0,-30 93 0,1-1 0,0 1 0,0 1 0,1-1 0,15-16 0,-7 11 0,-1 0 0,0-2 0,-2 0 0,0 0 0,-1-1 0,12-30 0,-18 38 0,0 0 0,1 1 0,1 0 0,0 0 0,14-15 0,-12 15 0,0 0 0,-1-1 0,-1 0 0,11-21 0,-2-8 0,-6 11 0,21-37 0,-27 60 0,0-1 0,1 1 0,0 0 0,0 0 0,0 1 0,1 0 0,0 0 0,14-10 0,-10 9 0,-2 0 0,1-1 0,-1-1 0,0 1 0,11-18 0,-11 15 0,1-1 0,0 2 0,15-13 0,-12 12 0,-1-1 0,0-1 0,20-29 0,-24 31 0,0 1 0,1-1 0,0 1 0,1 1 0,0 0 0,1 0 0,17-12 0,8 1 0,-16 10 0,0-1 0,-1-1 0,29-25 0,2-2 0,5-5 0,-40 32 0,0 1 0,0 0 0,23-12 0,-20 13 0,0-1 0,23-20 0,-33 25 0,1 0 0,0 1 0,1 1 0,0-1 0,0 2 0,19-8 0,-15 7 0,-1 0 0,0-2 0,15-9 0,18-13 0,85-41 0,23-7 0,-66 37 0,-62 28 0,0 2 0,1 0 0,0 2 0,45-7 0,-15 4 0,0-3 0,-1-2 0,65-28 0,-84 27 0,-23 10 0,0 1 0,29-9 0,-12 5 0,36-14 0,6-3 0,-4-1 0,-53 21 0,-1 0 0,1 1 0,0 1 0,1 0 0,22-3 0,-23 6 0,0-1 0,0-1 0,25-10 0,18-5 0,-31 12 0,0 1 0,1 2 0,54-2 0,-68 5 0,0 0 0,0-1 0,0 0 0,-1-1 0,24-8 0,69-33 0,-76 29 0,2 1 0,44-12 0,68-7 0,-76 8 0,-46 16 0,1 1 0,35-8 0,-3 4 0,79-26 0,53-11 0,-150 43 0,-27 5 0,0-1 0,0 0 0,-1-1 0,1 0 0,11-5 0,178-73 0,-56 24 0,12 5 0,-80 24 0,-36 15 0,44-22 0,-60 25 0,0 0 0,45-10 0,-43 14 0,-2-2 0,46-19 0,127-58 0,-77 42 0,-92 32 0,38-11 0,22-8 0,-24 7 0,-45 17 0,0-1 0,0-1 0,21-11 0,-32 15 0,0 1 0,1-1 0,-1 2 0,1-1 0,0 1 0,-1 1 0,18-2 0,-14 2 0,0 0 0,0-1 0,18-6 0,15-8 0,-23 10 0,0-2 0,-1-1 0,26-14 0,-24 11 0,0 1 0,36-11 0,-34 13 0,47-24 0,-36 13 0,77-32 0,-42 22 0,-48 19 0,1 1 0,0 1 0,30-7 0,-33 12 0,1-1 0,-2-1 0,1 0 0,35-17 0,-5-2 0,69-25 0,-73 36 0,-28 9 0,1-1 0,-2-1 0,28-15 0,-29 15 0,0-1 0,0 2 0,1 0 0,26-5 0,-22 6 0,0-1 0,32-13 0,-7-5 0,-31 15 0,-1 1 0,1 1 0,1 0 0,-1 1 0,1 0 0,0 2 0,35-6 0,-38 9 0,0-2 0,0 0 0,0-1 0,0 0 0,0-1 0,-1 0 0,23-14 0,-19 10 0,0 1 0,0 1 0,32-9 0,-38 13 0,0 0 0,1-1 0,-1-1 0,20-11 0,5-3 0,-25 15 0,-1 0 0,0 1 0,17-2 0,-17 3 0,0 0 0,0 0 0,0-1 0,12-6 0,-4 2 0,0 0 0,0 1 0,0 1 0,35-4 0,-30 5 0,-1 0 0,40-14 0,47-16 0,-6 1 0,-86 28 0,1 0 0,-1 2 0,1 0 0,0 0 0,25 1 0,-5 0 0,-31 0 0,-1 1 0,0-1 0,0 0 0,0-1 0,0 0 0,0 1 0,0-2 0,9-6 0,19-10 0,-31 19 0,15-7 0,1 0 0,34-8 0,-11 5 0,41-17 0,-44 14 0,51-12 0,46-11 0,-53 12 0,44 3 0,-78 13-28,-27 5-418,0-1 1,38-14-1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5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24575,'-1'8'0,"1"1"0,1 0 0,-1-1 0,1 1 0,1 0 0,0-1 0,0 1 0,1-1 0,0 0 0,0 0 0,0 0 0,1 0 0,1-1 0,-1 1 0,1-1 0,1 0 0,-1 0 0,1-1 0,0 0 0,1 0 0,-1 0 0,14 8 0,24 22 0,-19-15 0,-15-12 0,-1 1 0,-1-1 0,15 22 0,14 14 0,-32-40 0,-1 0 0,1-1 0,-1 1 0,0 1 0,0-1 0,-1 0 0,0 1 0,1 0 0,-2 0 0,1 0 0,-1 0 0,2 8 0,2 10 0,-3-15 0,0 0 0,-1 0 0,-1 0 0,1 0 0,-1 16 0,-1-22 0,0-1 0,-1 1 0,1-1 0,-1 1 0,0-1 0,0 1 0,0-1 0,0 0 0,0 1 0,0-1 0,0 0 0,-1 0 0,1 0 0,-1 0 0,0 0 0,0 0 0,1-1 0,-1 1 0,0 0 0,0-1 0,-1 1 0,1-1 0,0 0 0,0 0 0,-4 2 0,-4 1 0,1 2 0,0-1 0,1 1 0,-1 1 0,1 0 0,1 0 0,-9 9 0,9-8 0,-1 0 0,0-1 0,0 0 0,-1 0 0,1-1 0,-20 10 0,14-10-99,9-5-27,0 1-1,0 0 0,1 0 1,-1 1-1,1-1 0,-1 1 1,1 0-1,0 0 1,-4 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63 24575,'0'0'0,"0"0"0,0 0 0,0 0 0,0 0 0,1 1 0,-1-1 0,0 0 0,0 0 0,0 0 0,1 0 0,-1 0 0,0 0 0,0 0 0,0 0 0,1 0 0,-1 0 0,0 0 0,0 0 0,0 0 0,1 0 0,-1 0 0,0 0 0,0-1 0,0 1 0,1 0 0,-1 0 0,0 0 0,0 0 0,0 0 0,1 0 0,-1 0 0,0-1 0,0 1 0,0 0 0,0 0 0,0 0 0,0 0 0,1-1 0,-1 1 0,0 0 0,0 0 0,0 0 0,0-1 0,0 1 0,0 0 0,0 0 0,0 0 0,0-1 0,0 1 0,0 0 0,0 0 0,0 0 0,0-1 0,0 1 0,0 0 0,0 0 0,0-1 0,0 1 0,0 0 0,0 0 0,-1 0 0,1 0 0,0-1 0,-13-7 0,-10 4 0,-1 1 0,-1 1 0,1 1 0,-34 4 0,-3-1 0,52-2 0,0 0 0,1 1 0,-1 0 0,0 1 0,0 0 0,1 0 0,-1 1 0,1 0 0,0 0 0,0 1 0,0 0 0,0 1 0,1-1 0,0 1 0,0 1 0,0-1 0,0 1 0,1 1 0,0-1 0,0 1 0,1 0 0,-6 10 0,-3 5 0,7-12 0,0 1 0,1 1 0,0-1 0,1 1 0,0 0 0,-5 19 0,-7 33 0,11-47 0,1 0 0,1 0 0,1 1 0,-2 28 0,4-22 0,0 1 0,4 46 0,-2-64 0,1 0 0,-1 1 0,1-1 0,0 0 0,1 0 0,-1 0 0,1-1 0,1 1 0,-1-1 0,9 11 0,7 5 0,41 36 0,-26-27 0,-7-6 0,30 21 0,-37-33 0,1-1 0,0-1 0,38 14 0,-45-20 0,5 4 0,0-1 0,1-2 0,0 1 0,0-2 0,1-1 0,0-1 0,32 2 0,35-4 0,104-4 0,-180 1 0,-1 0 0,0-1 0,0-1 0,0 0 0,0 0 0,-1-1 0,0 0 0,0-1 0,0 0 0,0-1 0,-1 0 0,0 0 0,-1-1 0,15-17 0,39-32 0,-3-4 0,-54 55 0,-1 0 0,0-1 0,0 0 0,-1 0 0,0 0 0,0-1 0,0 1 0,-1-1 0,0 1 0,-1-1 0,1-11 0,0-10 0,-5-52 0,1 21 0,3 46 0,-1 0 0,-1 0 0,0 1 0,0-1 0,-1 0 0,-1 1 0,-1 0 0,0-1 0,0 1 0,-1 1 0,-11-21 0,-17-29 0,20 37 0,-21-32 0,28 48 0,0 1 0,0 1 0,-1-1 0,0 1 0,-1 1 0,1-1 0,-15-8 0,2 4 0,-42-16 0,28 13 0,21 10-170,-1 0-1,0 1 0,0 0 1,-1 1-1,1 1 0,0 0 1,-23 2-1,19-1-6655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 24575,'-7'1'0,"1"1"0,-1-1 0,1 1 0,-1 1 0,1-1 0,0 1 0,0 0 0,0 0 0,0 1 0,-7 6 0,-18 9 0,11-10 0,1 2 0,0 0 0,-18 16 0,31-23 0,1 1 0,0 0 0,0 0 0,0 1 0,0-1 0,1 1 0,0 0 0,0 0 0,1 1 0,0-1 0,0 1 0,0 0 0,-1 8 0,0-3 0,0 1 0,-1 0 0,-1-1 0,0 0 0,-11 17 0,-7 13 0,19-31 0,2 0 0,-1 0 0,1 1 0,-2 22 0,-1 1 0,2-15 0,0 1 0,2-1 0,1 1 0,0 0 0,2-1 0,0 1 0,5 24 0,-3-39 0,-1 0 0,1-1 0,0 0 0,0 1 0,0-1 0,1 0 0,0-1 0,0 1 0,0-1 0,1 1 0,-1-1 0,6 3 0,11 8 0,31 18 0,-18-14 0,0-2 0,1-1 0,57 18 0,93 21 0,-170-52 0,0-1 0,1 0 0,-1-1 0,26-2 0,-26 0 0,-1 1 0,1 0 0,0 2 0,29 5 0,-27-3 0,1 0 0,-1-1 0,1-1 0,0 0 0,0-1 0,29-3 0,-37 1 0,0-1 0,0 1 0,0-2 0,0 1 0,-1-1 0,1-1 0,-1 0 0,0 0 0,0-1 0,0 0 0,0-1 0,-1 1 0,9-9 0,-8 3 0,0 0 0,0-1 0,-1 0 0,10-19 0,4-7 0,-10 20 0,2-3 0,-1-1 0,11-24 0,-10 20 0,-11 20 0,0 0 0,0 0 0,0 0 0,-1 0 0,0 0 0,0-1 0,1-7 0,7-40 0,-7 36 0,0-1 0,0 1 0,-1-24 0,-3 35 0,1 0 0,-1 1 0,0-1 0,-1 1 0,1 0 0,-1-1 0,-1 1 0,1 0 0,-1 0 0,0 1 0,0-1 0,-1 0 0,-5-6 0,-19-25 0,16 20 0,-27-29 0,12 18 0,19 19 0,0 0 0,0 1 0,-1 0 0,0 0 0,-15-9 0,-20-10 0,27 16 0,-1 0 0,-1 1 0,-39-16 0,41 21 0,-1 0 0,1 1 0,-1 0 0,0 2 0,-31-1 0,30 2 0,0-1 0,-23-5 0,22 3 0,-40-2 0,48 6-151,0 1-1,0-1 0,0 2 0,0 0 1,0 0-1,0 1 0,1 1 1,-12 5-1,11-3-6674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2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975 99 24575,'-23'-1'0,"0"2"0,0 0 0,0 1 0,1 2 0,-1 0 0,1 1 0,0 2 0,-32 13 0,-15 23 0,53-31 0,-1-1 0,-1 0 0,-33 14 0,30-16 0,-1 1 0,-33 22 0,14-15 0,33-14 0,1-1 0,-1 2 0,1-1 0,-10 7 0,-35 27 0,-73 68 0,20-21 0,98-76 0,0 0 0,1 0 0,-1 0 0,2 1 0,-1 0 0,1 1 0,1-1 0,-1 1 0,2 0 0,-1 0 0,-3 21 0,2 3 0,2 1 0,1 45 0,-1 7 0,-7-15 0,5-46 0,-1 45 0,5-24 0,3 96 0,3-114 0,0-1 0,19 53 0,-14-49 0,10 52 0,-18-78 0,0 0 0,0 1 0,0-1 0,1 0 0,0-1 0,0 1 0,1 0 0,7 8 0,-6-7 0,0 0 0,0 0 0,-1 1 0,5 10 0,-2-2 0,0 0 0,1-1 0,0 0 0,1 0 0,1-1 0,0-1 0,1 1 0,1-2 0,0 1 0,19 14 0,-23-22 0,0 0 0,1-1 0,0 0 0,15 5 0,-15-5 0,0-1 0,0 1 0,0 0 0,13 9 0,-14-7 0,1-1 0,0-1 0,1 1 0,-1-1 0,12 2 0,31 16 0,-13-2 0,2-2 0,1-1 0,82 21 0,-109-34 0,88 25 0,-87-24 0,1 0 0,0-1 0,0-1 0,32 1 0,73-6 0,-42 0 0,-63 2 0,12-1 0,-1 2 0,1 1 0,46 9 0,-44-6 0,1-1 0,-1-2 0,1-1 0,0-1 0,33-5 0,-47 3 0,-1-2 0,1 0 0,20-9 0,21-5 0,78-26 0,-131 42 0,6-4 0,-1 0 0,0-1 0,0 0 0,0-1 0,-1 0 0,0-1 0,11-11 0,13-11 0,-22 18 0,0 0 0,-1-1 0,0 0 0,-1 0 0,10-20 0,23-31 0,-30 43 0,0 0 0,-1-1 0,-1 0 0,-2-1 0,0 0 0,9-40 0,23-98 0,-31 117 0,-2 0 0,-2 0 0,1-53 0,-8-283 0,0 373 0,1 1 0,-1 0 0,-1-1 0,1 1 0,-2 0 0,1-1 0,-1 1 0,1 1 0,-7-11 0,-5-6 0,-22-28 0,16 25 0,-3 2 0,20 21 0,-1 0 0,1 0 0,-1 0 0,1-1 0,0 0 0,-4-7 0,-7-12 0,-1 0 0,-1 1 0,-1 1 0,-32-31 0,27 29 0,6 8 0,0 2 0,-1 0 0,-1 0 0,0 2 0,-24-12 0,-34-21 0,-6-3 0,12 9 0,42 23 0,-1 0 0,-30-9 0,-12-7 0,-51-19-1365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3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2181 129 24575,'-25'-1'0,"0"2"0,0 2 0,-35 6 0,-15 11 0,50-12 0,-1-1 0,1-1 0,-1-2 0,-44 3 0,34-4 0,1 1 0,-1 2 0,1 2 0,0 1 0,-41 16 0,32-10 0,-125 51 0,35-18 0,-14 11 0,121-50 0,18-7 0,-1 1 0,1 1 0,-1 0 0,1 0 0,1 0 0,-1 1 0,-9 8 0,-133 107 0,145-116 0,0 2 0,1-1 0,0 0 0,-8 11 0,9-9 0,-1-1 0,0-1 0,-1 1 0,-11 9 0,-18 12 0,24-18 0,-1 0 0,0 0 0,0-1 0,-19 8 0,14-7 0,1 0 0,-1 1 0,2 0 0,-1 2 0,2 0 0,0 0 0,-17 19 0,22-19 0,1 1 0,0-1 0,-10 24 0,12-23 0,0 0 0,-1-1 0,-1 1 0,-12 14 0,-11 9 0,2 1 0,2 2 0,1 0 0,2 2 0,-21 47 0,26-46 0,5-13 0,1 0 0,2 0 0,-9 33 0,-22 86 0,21-75 0,13-51 0,1 0 0,1 1 0,1 0 0,-2 27 0,-3 20 0,6-51 0,-3 39 0,8 345 0,0-385 0,1 0 0,1 0 0,1 0 0,1 0 0,0-1 0,11 25 0,8 25 0,-19-54 0,0-1 0,0 0 0,9 14 0,-7-15 0,-1 1 0,0 0 0,6 20 0,-9-23 0,1 0 0,-1 0 0,1 0 0,1 0 0,0-1 0,0 0 0,9 12 0,6 1 0,25 24 0,-13-15 0,-17-17 0,1 0 0,1-1 0,0-1 0,19 9 0,38 27 0,-45-26 0,1-1 0,0-1 0,64 27 0,79 38 0,-39-18 0,-125-62 0,0-1 0,1 0 0,-1-1 0,12 2 0,-15-3 0,0 0 0,1 0 0,-1 0 0,0 1 0,0 0 0,0 0 0,0 1 0,0-1 0,-1 1 0,1 1 0,-1-1 0,6 6 0,0-2 0,0 1 0,0-1 0,1-1 0,0 0 0,0 0 0,0-2 0,19 6 0,-12-4 0,-1 1 0,26 13 0,-30-14 0,1 1 0,0-2 0,27 8 0,26 9 0,9 6 0,-48-19 0,32 15 0,-46-18 0,0 0 0,26 5 0,23 9 0,-49-13 0,0-1 0,0 0 0,1-1 0,-1-1 0,1 0 0,0-2 0,26 2 0,-13-1 0,0 0 0,0 2 0,53 16 0,-54-12 0,1-2 0,0-1 0,54 4 0,-54-9 0,35 8 0,-36-4 0,42 0 0,62 6 0,11-1 0,704-10 0,-829-1 0,0-1 0,26-6 0,24-2 0,9-2 0,-27 2 0,-6 2 0,46-16 0,-49 13 0,59-10 0,-64 14 0,0-1 0,-1-2 0,0-1 0,-1-2 0,44-22 0,-59 27 0,36-10 0,13-6 0,-41 12 0,7-2 0,60-36 0,-66 32 0,5-5 0,56-27 0,-41 33 0,-37 14 0,1-1 0,-1 0 0,-1 0 0,17-10 0,113-62 0,-85 49 0,-41 20 0,21-10 0,0-2 0,-2-1 0,32-25 0,-3 3 0,-39 28 0,33-14 0,-47 25 0,1-1 0,-1-1 0,0 0 0,0 0 0,-1 0 0,1-1 0,8-9 0,-7 4 0,0-1 0,-1 0 0,14-25 0,-15 23 0,0 0 0,2 1 0,12-16 0,36-38 0,11-14 0,-56 67 0,0 0 0,-2-2 0,0 1 0,0-2 0,-1 1 0,11-29 0,37-114 0,-45 120 0,-5 17 0,-1 0 0,-1-1 0,-1 1 0,-1-1 0,1-32 0,-3 33 0,6-38 0,-4 37 0,3-40 0,-6 32 0,9-42 0,-6 44 0,3-50 0,-6-2 0,-4-93 0,0 149 0,-2 0 0,-10-31 0,-5-28 0,18 74 0,-1 1 0,0 0 0,0 0 0,-8-14 0,-7-24 0,-22-121 0,36 155 0,-1 0 0,0 1 0,-1-1 0,-9-15 0,-10-20 0,7 8 0,-2 0 0,-2 2 0,-37-51 0,11 31 0,28 36 0,-25-39 0,35 48 0,0 1 0,-1 0 0,0 0 0,-1 1 0,0 0 0,-1 1 0,-17-11 0,19 16 0,1 0 0,-1 1 0,0 0 0,-1 0 0,-20-2 0,-26-10 0,51 14 0,-2-1 0,1-1 0,-1 1 0,1-1 0,-1-1 0,-13-10 0,15 11 0,1 0 0,-1 1 0,0 0 0,0 0 0,-13-4 0,-18-7 0,18 5 0,-1 0 0,0 1 0,-1 1 0,-35-6 0,48 11 0,1 0 0,-1-1 0,1-1 0,-10-4 0,10 4 0,-1 0 0,1 1 0,0 0 0,-16-4 0,6 4 0,0-2 0,-28-10 0,17 4 0,-74-21 0,-40-14 0,126 41 0,0 0 0,-1 1 0,-30-2 0,28 3 0,0 0 0,-31-8 0,-25-10 0,-20-6 0,78 21 0,-1 1 0,0 1 0,-1 1 0,-23-1 0,-25-4 0,55 6 0,-41-8 0,-1 2 0,-77-1 0,-503 10 0,609 0 0,1 2 0,-29 6 0,11-1 0,-168 34 0,194-38 0,1 0 0,-27 10 0,27-8 0,0 0 0,-24 4 0,-3-3 0,19-2 0,0-1 0,-34 0 0,20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4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24575,'-2'103'0,"4"112"0,3-185 0,1 0 0,2 0 0,1-1 0,1 0 0,17 34 0,-20-51 0,0 0 0,0-1 0,16 20 0,12 17 0,-16-21 0,0-2 0,2 0 0,27 26 0,-40-43 0,2 1 0,0-2 0,0 1 0,0-1 0,1 0 0,0-1 0,1-1 0,-1 0 0,1 0 0,21 5 0,8 4 0,-26-8 0,0-1 0,0-1 0,1 0 0,-1-1 0,1 0 0,0-1 0,17-1 0,518-2 0,-536-1 0,0 0 0,0-1 0,-1-1 0,1 0 0,-1-1 0,0 0 0,-1-1 0,1-1 0,19-12 0,-12 6 0,1 2 0,30-11 0,-28 13 0,-1-2 0,0 0 0,28-19 0,-6 3 0,-38 22 0,0 0 0,0-1 0,0 0 0,-1 0 0,0-1 0,0 0 0,6-9 0,-6 8 0,1 0 0,-1 0 0,2 0 0,-1 1 0,10-7 0,4-2 0,0-1 0,-1-1 0,0 0 0,-2-2 0,0 0 0,18-27 0,-11 13 0,-17 25 0,0-1 0,0 0 0,-1-1 0,-1 0 0,0 0 0,0 0 0,-1 0 0,-1-1 0,0 0 0,5-23 0,1-25 0,-5 38 0,-2 0 0,1-23 0,-3 32-271,1-1-1,0 1 0,5-15 0,-6 25-6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24575,'55'0'0,"84"-2"0,-116 0 0,-1-1 0,1-1 0,-1 0 0,25-10 0,-8 2 0,57-10 0,-24 7 0,-68 14 0,0 0 0,0 1 0,0 0 0,0 0 0,0 0 0,0 0 0,-1 0 0,1 1 0,0-1 0,0 1 0,0 0 0,0 1 0,0-1 0,-1 0 0,1 1 0,-1 0 0,1 0 0,-1 0 0,4 4 0,5 4 0,0 1 0,-2 0 0,17 22 0,9 9 0,3-1 0,38 51 0,-66-80-1365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4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24575,'41'-1'0,"-11"0"0,0 2 0,0 0 0,0 2 0,30 7 0,66 12 0,-101-18 0,0-1 0,-1-1 0,28-1 0,-28-1 0,1 0 0,-1 2 0,32 6 0,-30-3-76,-1-2 0,1-1 0,46-2-1,-40-1-983,-14 1-5766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24575,'1'4'0,"0"0"0,0 0 0,1 1 0,0-1 0,0 0 0,0-1 0,0 1 0,0 0 0,1-1 0,0 1 0,0-1 0,0 0 0,5 5 0,8 9 0,-6-6 0,0 0 0,1-1 0,1-1 0,0 1 0,20 11 0,-18-12 0,0 0 0,0 2 0,23 22 0,-29-26 0,-1 1 0,-1 1 0,1-1 0,-1 1 0,-1 1 0,9 18 0,-12-24 0,-1 0 0,0-1 0,-1 1 0,1 0 0,-1-1 0,0 1 0,0 0 0,0 0 0,0 0 0,0-1 0,-1 1 0,0 0 0,0-1 0,0 1 0,0 0 0,0-1 0,-1 1 0,0-1 0,0 0 0,0 0 0,0 1 0,0-1 0,-4 4 0,-56 65 0,58-67 0,1 0 0,-1 0 0,0 0 0,0-1 0,-1 1 0,1-1 0,-1 0 0,0 0 0,0-1 0,0 1 0,0-1 0,-8 3 0,-18 13 104,27-16-349,-1 1 0,1-1 0,-1 0 0,0-1 1,-7 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9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1569 1 24575,'1'4'0,"0"-1"0,0 1 0,0 0 0,1 0 0,-1-1 0,1 1 0,0-1 0,4 6 0,4 8 0,-6-5 0,0 0 0,0 1 0,-2 0 0,1-1 0,-2 1 0,1 13 0,6 39 0,-4-45 0,-1 0 0,-1 1 0,-1-1 0,-1 1 0,-1-1 0,-1 1 0,0-1 0,-8 29 0,-10 24 0,-11 56 0,29-118 0,-1 0 0,0-1 0,0 0 0,-1 0 0,-1 0 0,0 0 0,0 0 0,0-1 0,-1 0 0,-1 0 0,-9 10 0,9-10 0,1 1 0,0 0 0,1 0 0,0 0 0,-7 20 0,-15 30 0,4-19 0,16-27 0,-1 0 0,0 0 0,-21 24 0,-20 19 0,36-39 0,-1 0 0,2 1 0,1 0 0,-12 27 0,-13 21 0,24-48 0,-1-1 0,-1 0 0,0-1 0,-2-1 0,0 0 0,0-1 0,-1-1 0,-22 14 0,28-20 0,1 1 0,0 0 0,0 1 0,1 0 0,0 0 0,0 1 0,1 0 0,1 0 0,0 1 0,0 0 0,-5 18 0,7-21 0,0 0 0,-1 0 0,0 0 0,0-1 0,-1 0 0,0 0 0,-12 11 0,-16 18 0,28-30 0,0-1 0,0 1 0,-1-1 0,1-1 0,-1 0 0,-13 7 0,13-8 0,0 0 0,1 1 0,0 0 0,0 0 0,0 1 0,0 0 0,-9 11 0,8-8 0,0 0 0,0 0 0,-13 10 0,12-12 0,1 0 0,0 1 0,1 0 0,-10 13 0,8-9 0,-1 0 0,0-1 0,0-1 0,-1 1 0,-17 11 0,-16 15 0,36-30 0,-1-1 0,0 0 0,0 0 0,-13 6 0,15-9 0,-1 1 0,1 0 0,0 0 0,1 0 0,-1 1 0,1 0 0,0 1 0,-7 7 0,-59 63 0,54-53 0,5-6 0,-1-1 0,0 0 0,-28 23 0,38-37 5,0 1 0,1-1 0,-1 0 0,-1 0 0,1-1 0,0 1 0,0-1 0,-1 0 0,1 0 0,0 0 0,-1-1 0,1 1 0,-1-1 0,1 0 0,-1-1 0,1 1 0,-1-1 0,1 0 0,0 0 0,-1 0 0,1 0 0,0-1 0,-8-3 0,3 0-154,0 0 1,1-1-1,-1 0 1,1 0-1,0-1 1,1 0-1,0-1 1,0 1-1,-7-10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2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24575,'16'44'0,"-12"-22"0,4 18 0,-1 2 0,1 65 0,-8-66 0,0-9 0,0 0 0,-2 1 0,-10 49 0,11-79 0,0 1 0,0 0 0,1 0 0,-1 0 0,1 0 0,0 0 0,0 0 0,0 0 0,1-1 0,-1 1 0,1 0 0,0 0 0,3 6 0,-3-7 0,1-1 0,-1 1 0,1-1 0,0 0 0,0 0 0,0 0 0,0 0 0,0 0 0,1 0 0,-1 0 0,1-1 0,-1 1 0,1-1 0,-1 0 0,1 0 0,0 0 0,0 0 0,-1 0 0,5 0 0,20 3 0,0-2 0,0 0 0,0-2 0,29-3 0,18 0 0,2 4 0,80-3 0,-50-18 0,-103 19-52,0 1-1,0 0 1,-1-1-1,1 1 1,0-1-1,0 0 1,0 0-1,-1 0 1,1 0-1,-1-1 1,1 1-1,-1-1 1,1 1-1,-1-1 1,0 0-1,0 0 1,0 0-1,0 0 1,0 0-1,0-1 1,0 1-1,-1-1 0,1 1 1,-1-1-1,2-4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  <a:p>
            <a:r>
              <a:rPr lang="en-US"/>
              <a:t>echo $((16#04fff000))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9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1C6: </a:t>
            </a:r>
          </a:p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3.png"/><Relationship Id="rId18" Type="http://schemas.openxmlformats.org/officeDocument/2006/relationships/customXml" Target="../ink/ink10.xml"/><Relationship Id="rId3" Type="http://schemas.openxmlformats.org/officeDocument/2006/relationships/hyperlink" Target="http://www.c-jump.com/CIS24/Slides/Booting/Booting.html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0.png"/><Relationship Id="rId12" Type="http://schemas.openxmlformats.org/officeDocument/2006/relationships/customXml" Target="../ink/ink7.xml"/><Relationship Id="rId17" Type="http://schemas.openxmlformats.org/officeDocument/2006/relationships/image" Target="../media/image45.png"/><Relationship Id="rId2" Type="http://schemas.openxmlformats.org/officeDocument/2006/relationships/image" Target="../media/image26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20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customXml" Target="../ink/ink6.xml"/><Relationship Id="rId19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410.png"/><Relationship Id="rId14" Type="http://schemas.openxmlformats.org/officeDocument/2006/relationships/customXml" Target="../ink/ink8.xml"/><Relationship Id="rId2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540.png"/><Relationship Id="rId4" Type="http://schemas.openxmlformats.org/officeDocument/2006/relationships/customXml" Target="../ink/ink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13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customXml" Target="../ink/ink2.xml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10375795" y="3967480"/>
            <a:ext cx="166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  <a:p>
            <a:pPr lvl="1"/>
            <a:r>
              <a:rPr lang="en-US" sz="2800" dirty="0"/>
              <a:t>one </a:t>
            </a:r>
            <a:r>
              <a:rPr lang="en-US" sz="2800" dirty="0">
                <a:solidFill>
                  <a:srgbClr val="FFC000"/>
                </a:solidFill>
              </a:rPr>
              <a:t>byte</a:t>
            </a:r>
            <a:r>
              <a:rPr lang="en-US" sz="2800" dirty="0"/>
              <a:t> = one </a:t>
            </a:r>
            <a:r>
              <a:rPr lang="en-US" sz="2800" dirty="0">
                <a:solidFill>
                  <a:srgbClr val="FFC000"/>
                </a:solidFill>
              </a:rPr>
              <a:t>character (ASCII)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6" y="427665"/>
            <a:ext cx="4829400" cy="190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C398-E544-4166-829B-67A0F37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96" y="2974221"/>
            <a:ext cx="1590061" cy="340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1053F-EBBF-4152-8D99-0B94E621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900" y="2632270"/>
            <a:ext cx="3918062" cy="40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6FCC1-2BE3-1CB1-03DF-2A93E2FA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FA81-2D46-6429-B36A-8909F96E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CA81-5995-592B-FEAD-15D13C27F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6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5393D-0135-4183-1613-AEEAB3D7F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AE58D-527E-4701-9280-ED69E63C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2B7E4A-36BB-E62E-81B1-5217AF492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>
            <a:normAutofit fontScale="92500" lnSpcReduction="10000"/>
          </a:bodyPr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the boot record of a selected operating system</a:t>
            </a:r>
          </a:p>
          <a:p>
            <a:pPr lvl="1" fontAlgn="t"/>
            <a:r>
              <a:rPr lang="en-US" sz="2267" dirty="0"/>
              <a:t>“system” volume = pre-load OS (Done by boot manager/loader)</a:t>
            </a:r>
          </a:p>
          <a:p>
            <a:pPr lvl="1" fontAlgn="t"/>
            <a:r>
              <a:rPr lang="en-US" sz="2267" dirty="0"/>
              <a:t>"boot" volume = actual load OS (Done by OS kernel)</a:t>
            </a:r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>
            <a:extLst>
              <a:ext uri="{FF2B5EF4-FFF2-40B4-BE49-F238E27FC236}">
                <a16:creationId xmlns:a16="http://schemas.microsoft.com/office/drawing/2014/main" id="{B782D7CE-FD36-FBF8-6495-D36F578A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E75CF7-5C48-7E9E-4BCC-7C86E3C5A8FF}"/>
              </a:ext>
            </a:extLst>
          </p:cNvPr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>
            <a:extLst>
              <a:ext uri="{FF2B5EF4-FFF2-40B4-BE49-F238E27FC236}">
                <a16:creationId xmlns:a16="http://schemas.microsoft.com/office/drawing/2014/main" id="{FB94383D-607A-C945-7C89-0A1C86C4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2813918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10CA7C-04C8-B7C9-7DFA-0650D0E83C86}"/>
              </a:ext>
            </a:extLst>
          </p:cNvPr>
          <p:cNvCxnSpPr>
            <a:cxnSpLocks/>
            <a:endCxn id="5124" idx="0"/>
          </p:cNvCxnSpPr>
          <p:nvPr/>
        </p:nvCxnSpPr>
        <p:spPr>
          <a:xfrm flipH="1">
            <a:off x="9242086" y="2076351"/>
            <a:ext cx="1344781" cy="73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F6E962-6E51-5BBF-24F6-BD88C30B3FB5}"/>
              </a:ext>
            </a:extLst>
          </p:cNvPr>
          <p:cNvSpPr txBox="1"/>
          <p:nvPr/>
        </p:nvSpPr>
        <p:spPr>
          <a:xfrm>
            <a:off x="7022726" y="4690793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79EBBF-4CF3-6EE6-67B5-9821290C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5158538"/>
            <a:ext cx="2279073" cy="10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0C13E9D-B01D-3F72-882D-B8DECA2632D4}"/>
              </a:ext>
            </a:extLst>
          </p:cNvPr>
          <p:cNvSpPr/>
          <p:nvPr/>
        </p:nvSpPr>
        <p:spPr>
          <a:xfrm>
            <a:off x="10586867" y="1919484"/>
            <a:ext cx="121437" cy="15686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73F81D-EA03-A507-E8F0-BE2DD6CDC852}"/>
              </a:ext>
            </a:extLst>
          </p:cNvPr>
          <p:cNvSpPr/>
          <p:nvPr/>
        </p:nvSpPr>
        <p:spPr>
          <a:xfrm>
            <a:off x="10527671" y="1626654"/>
            <a:ext cx="180633" cy="14112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A6F7D8-ECFE-6A36-EBE1-E0781320E150}"/>
              </a:ext>
            </a:extLst>
          </p:cNvPr>
          <p:cNvGrpSpPr/>
          <p:nvPr/>
        </p:nvGrpSpPr>
        <p:grpSpPr>
          <a:xfrm>
            <a:off x="7489500" y="4122000"/>
            <a:ext cx="1396440" cy="993240"/>
            <a:chOff x="7489500" y="4122000"/>
            <a:chExt cx="13964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45C65A-8DC6-212A-0386-429558D6551F}"/>
                    </a:ext>
                  </a:extLst>
                </p14:cNvPr>
                <p14:cNvContentPartPr/>
                <p14:nvPr/>
              </p14:nvContentPartPr>
              <p14:xfrm>
                <a:off x="7489500" y="4213440"/>
                <a:ext cx="699120" cy="32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71860" y="4195800"/>
                  <a:ext cx="734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08F162-E24C-E315-8B2F-C6A4CF47299C}"/>
                    </a:ext>
                  </a:extLst>
                </p14:cNvPr>
                <p14:cNvContentPartPr/>
                <p14:nvPr/>
              </p14:nvContentPartPr>
              <p14:xfrm>
                <a:off x="7993140" y="4207680"/>
                <a:ext cx="30348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5500" y="4190040"/>
                  <a:ext cx="33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427B1C-6C35-9640-1455-5065D0A7237C}"/>
                    </a:ext>
                  </a:extLst>
                </p14:cNvPr>
                <p14:cNvContentPartPr/>
                <p14:nvPr/>
              </p14:nvContentPartPr>
              <p14:xfrm>
                <a:off x="8419740" y="4213080"/>
                <a:ext cx="28872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2100" y="4195080"/>
                  <a:ext cx="32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F40A2D-C090-7800-357E-8CBBD1999AE1}"/>
                    </a:ext>
                  </a:extLst>
                </p14:cNvPr>
                <p14:cNvContentPartPr/>
                <p14:nvPr/>
              </p14:nvContentPartPr>
              <p14:xfrm>
                <a:off x="8678940" y="4122000"/>
                <a:ext cx="9972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1300" y="4104360"/>
                  <a:ext cx="135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F60869-27BC-7911-5061-0DEA4E608123}"/>
                    </a:ext>
                  </a:extLst>
                </p14:cNvPr>
                <p14:cNvContentPartPr/>
                <p14:nvPr/>
              </p14:nvContentPartPr>
              <p14:xfrm>
                <a:off x="8297340" y="4259160"/>
                <a:ext cx="588600" cy="82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79340" y="4241520"/>
                  <a:ext cx="6242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361C1C-1538-3E4A-5E52-3B88A9EDB667}"/>
                    </a:ext>
                  </a:extLst>
                </p14:cNvPr>
                <p14:cNvContentPartPr/>
                <p14:nvPr/>
              </p14:nvContentPartPr>
              <p14:xfrm>
                <a:off x="8290140" y="4907160"/>
                <a:ext cx="258840" cy="20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2500" y="4889520"/>
                  <a:ext cx="2944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C639B-F6A4-C434-236E-7EB5C956BEB2}"/>
              </a:ext>
            </a:extLst>
          </p:cNvPr>
          <p:cNvGrpSpPr/>
          <p:nvPr/>
        </p:nvGrpSpPr>
        <p:grpSpPr>
          <a:xfrm>
            <a:off x="6780660" y="1539000"/>
            <a:ext cx="3718800" cy="4137840"/>
            <a:chOff x="6780660" y="1539000"/>
            <a:chExt cx="3718800" cy="41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09E121-ECA5-B614-5C8F-2C4CDF986777}"/>
                    </a:ext>
                  </a:extLst>
                </p14:cNvPr>
                <p14:cNvContentPartPr/>
                <p14:nvPr/>
              </p14:nvContentPartPr>
              <p14:xfrm>
                <a:off x="6780660" y="1688400"/>
                <a:ext cx="3670920" cy="398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3020" y="1670400"/>
                  <a:ext cx="3706560" cy="40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02507F-2ED7-1A9C-EC09-70AEAF0F7FDB}"/>
                    </a:ext>
                  </a:extLst>
                </p14:cNvPr>
                <p14:cNvContentPartPr/>
                <p14:nvPr/>
              </p14:nvContentPartPr>
              <p14:xfrm>
                <a:off x="10385700" y="1539000"/>
                <a:ext cx="113760" cy="25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7700" y="1521360"/>
                  <a:ext cx="149400" cy="295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794A31-8B1C-FAE1-064E-767DE16C0B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787" y="4446409"/>
            <a:ext cx="634487" cy="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6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88" y="1503412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87D119-F3F6-006D-F05B-C923E864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21" y="4512529"/>
            <a:ext cx="8207451" cy="144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6AA5A-4034-54C6-A0AB-102AE61897A2}"/>
              </a:ext>
            </a:extLst>
          </p:cNvPr>
          <p:cNvSpPr txBox="1"/>
          <p:nvPr/>
        </p:nvSpPr>
        <p:spPr>
          <a:xfrm>
            <a:off x="5587198" y="2735205"/>
            <a:ext cx="373654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Basic Input/Output System</a:t>
            </a:r>
            <a:endParaRPr lang="en-US" dirty="0"/>
          </a:p>
          <a:p>
            <a:r>
              <a:rPr lang="en-US" dirty="0"/>
              <a:t>Unified Extensible Firmware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5E141-97CC-711C-D320-DA2193AE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boot options</a:t>
            </a:r>
          </a:p>
        </p:txBody>
      </p:sp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Master Boot Record look like?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508" y="1451353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220900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or </a:t>
            </a:r>
            <a:r>
              <a:rPr lang="en-US" dirty="0" err="1"/>
              <a:t>HxD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0EEB9-FD3F-F6D1-9ACC-E7DA056A5EA9}"/>
              </a:ext>
            </a:extLst>
          </p:cNvPr>
          <p:cNvSpPr txBox="1"/>
          <p:nvPr/>
        </p:nvSpPr>
        <p:spPr>
          <a:xfrm>
            <a:off x="838200" y="2466836"/>
            <a:ext cx="2524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https://mh-nexus.de/en/hxd/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203773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3974165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</a:t>
            </a:r>
          </a:p>
          <a:p>
            <a:pPr marL="342900" indent="-342900">
              <a:buAutoNum type="arabicParenBoth"/>
            </a:pPr>
            <a:r>
              <a:rPr lang="en-US" dirty="0"/>
              <a:t>the first sector of partition 1</a:t>
            </a:r>
          </a:p>
          <a:p>
            <a:pPr marL="342900" indent="-342900">
              <a:buAutoNum type="arabicParenBoth"/>
            </a:pPr>
            <a:r>
              <a:rPr lang="en-US" dirty="0"/>
              <a:t>the number of sections in partition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04847" y="5145262"/>
            <a:ext cx="3847827" cy="628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517764" y="123444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31503" y="4511555"/>
            <a:ext cx="2300630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  <a:p>
            <a:endParaRPr lang="en-US" dirty="0"/>
          </a:p>
          <a:p>
            <a:r>
              <a:rPr lang="en-US" dirty="0"/>
              <a:t>(00000800)</a:t>
            </a:r>
            <a:r>
              <a:rPr lang="en-US" baseline="-25000" dirty="0"/>
              <a:t>16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2048)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43B81E-0572-01DA-791C-82C8E40E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74396"/>
            <a:ext cx="2932133" cy="6763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54EDEB-6730-198E-36BB-C740084DC1D8}"/>
              </a:ext>
            </a:extLst>
          </p:cNvPr>
          <p:cNvCxnSpPr/>
          <p:nvPr/>
        </p:nvCxnSpPr>
        <p:spPr>
          <a:xfrm flipV="1">
            <a:off x="1027755" y="5434885"/>
            <a:ext cx="113356" cy="98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CB43CB-6DE9-083C-C47D-3BA516758114}"/>
              </a:ext>
            </a:extLst>
          </p:cNvPr>
          <p:cNvSpPr txBox="1"/>
          <p:nvPr/>
        </p:nvSpPr>
        <p:spPr>
          <a:xfrm>
            <a:off x="4723155" y="648866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A5FBF-2D18-4521-74B8-70FD1706D7A6}"/>
              </a:ext>
            </a:extLst>
          </p:cNvPr>
          <p:cNvSpPr txBox="1"/>
          <p:nvPr/>
        </p:nvSpPr>
        <p:spPr>
          <a:xfrm>
            <a:off x="5769021" y="6488668"/>
            <a:ext cx="84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0x01ca</a:t>
            </a:r>
          </a:p>
        </p:txBody>
      </p: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5520E9-D664-4F48-ACA7-73755858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7" y="3176076"/>
            <a:ext cx="329212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5" y="1654692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52381" y="1970934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64801" y="1567074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DFE94DD-5EB2-173B-7562-B29383AB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15" y="158778"/>
            <a:ext cx="10515600" cy="1325563"/>
          </a:xfrm>
        </p:spPr>
        <p:txBody>
          <a:bodyPr/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  <a:p>
            <a:pPr lvl="1"/>
            <a:r>
              <a:rPr lang="en-US"/>
              <a:t>512 bytes per LBA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5864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 (128 bytes </a:t>
            </a:r>
            <a:r>
              <a:rPr lang="en-US" sz="2400"/>
              <a:t>per entry)</a:t>
            </a:r>
            <a:endParaRPr lang="en-US" sz="2400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3" y="17621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86598" y="2858330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842" y="3352909"/>
            <a:ext cx="101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Why 0x400? </a:t>
            </a:r>
            <a:r>
              <a:rPr lang="en-US" sz="1000" dirty="0"/>
              <a:t>The start of sector  2</a:t>
            </a:r>
          </a:p>
          <a:p>
            <a:r>
              <a:rPr lang="en-US" sz="1000" dirty="0"/>
              <a:t>(</a:t>
            </a:r>
            <a:r>
              <a:rPr lang="en-US" sz="1000" dirty="0">
                <a:solidFill>
                  <a:srgbClr val="FF0000"/>
                </a:solidFill>
              </a:rPr>
              <a:t>0x400=1024</a:t>
            </a:r>
            <a:r>
              <a:rPr lang="en-US" sz="1000" dirty="0"/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E1AAB5-5D45-4FD0-8DC2-F0299D0E8C1E}"/>
              </a:ext>
            </a:extLst>
          </p:cNvPr>
          <p:cNvSpPr/>
          <p:nvPr/>
        </p:nvSpPr>
        <p:spPr>
          <a:xfrm>
            <a:off x="4316819" y="4586177"/>
            <a:ext cx="7335249" cy="11341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DAF1E9-0BA0-1C79-DDBC-6B7D2F4DE486}"/>
              </a:ext>
            </a:extLst>
          </p:cNvPr>
          <p:cNvCxnSpPr/>
          <p:nvPr/>
        </p:nvCxnSpPr>
        <p:spPr>
          <a:xfrm>
            <a:off x="4193865" y="3482177"/>
            <a:ext cx="191748" cy="72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6643-FB50-8B90-5A50-BA1FA082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partition size of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32AD-D0CD-6760-B885-27372539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offset 1C2 in MBR: EE (indicate it is a GPT)</a:t>
            </a:r>
          </a:p>
          <a:p>
            <a:r>
              <a:rPr lang="en-US" dirty="0"/>
              <a:t>offset 247 (next 8 bytes): the start sector of partition arrays (sector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partition array is described in 128 bytes</a:t>
            </a:r>
          </a:p>
          <a:p>
            <a:r>
              <a:rPr lang="en-US" dirty="0"/>
              <a:t>Find the starting LBA</a:t>
            </a:r>
          </a:p>
          <a:p>
            <a:r>
              <a:rPr lang="en-US" dirty="0"/>
              <a:t>Find the end LBA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Calculate partition size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://3.bp.blogspot.com/-qyDv61EyyM4/VX3yVw6dY1I/AAAAAAAAArU/nucvcaJ_jxs/s1600/1B_GPT.png">
            <a:extLst>
              <a:ext uri="{FF2B5EF4-FFF2-40B4-BE49-F238E27FC236}">
                <a16:creationId xmlns:a16="http://schemas.microsoft.com/office/drawing/2014/main" id="{2EA7FA2B-86B1-4DBB-E4DF-4E28881AC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0" t="42791" b="32812"/>
          <a:stretch>
            <a:fillRect/>
          </a:stretch>
        </p:blipFill>
        <p:spPr bwMode="auto">
          <a:xfrm>
            <a:off x="970776" y="4159250"/>
            <a:ext cx="7485704" cy="16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87DDB2-51D7-09C8-F459-BC6374C1C614}"/>
              </a:ext>
            </a:extLst>
          </p:cNvPr>
          <p:cNvCxnSpPr>
            <a:cxnSpLocks/>
          </p:cNvCxnSpPr>
          <p:nvPr/>
        </p:nvCxnSpPr>
        <p:spPr>
          <a:xfrm flipH="1">
            <a:off x="1792224" y="3429000"/>
            <a:ext cx="2467356" cy="164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4CD60E-0614-F84D-5C15-B9AA4504D5E6}"/>
              </a:ext>
            </a:extLst>
          </p:cNvPr>
          <p:cNvCxnSpPr>
            <a:cxnSpLocks/>
          </p:cNvCxnSpPr>
          <p:nvPr/>
        </p:nvCxnSpPr>
        <p:spPr>
          <a:xfrm flipH="1">
            <a:off x="3377184" y="3921760"/>
            <a:ext cx="260096" cy="115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34583-3C7D-6186-B831-14CBA800C6B2}"/>
              </a:ext>
            </a:extLst>
          </p:cNvPr>
          <p:cNvSpPr txBox="1"/>
          <p:nvPr/>
        </p:nvSpPr>
        <p:spPr>
          <a:xfrm>
            <a:off x="6844407" y="5135880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echo $((0x010021))= 65569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106463-87B7-15B5-D382-BD98D7F351F6}"/>
              </a:ext>
            </a:extLst>
          </p:cNvPr>
          <p:cNvSpPr/>
          <p:nvPr/>
        </p:nvSpPr>
        <p:spPr>
          <a:xfrm>
            <a:off x="1360170" y="4994910"/>
            <a:ext cx="1352986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A8660-E9AF-D42E-E6FE-8E6E88580FD6}"/>
              </a:ext>
            </a:extLst>
          </p:cNvPr>
          <p:cNvSpPr/>
          <p:nvPr/>
        </p:nvSpPr>
        <p:spPr>
          <a:xfrm>
            <a:off x="2735580" y="4991100"/>
            <a:ext cx="1352986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MBR/GPT details using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0" y="1177211"/>
            <a:ext cx="6405206" cy="4930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14" y="1177211"/>
            <a:ext cx="4133674" cy="4930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400980" y="80787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116597"/>
            <a:ext cx="7819013" cy="645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516271" y="116597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5" y="1011104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5" y="1011104"/>
            <a:ext cx="7364370" cy="460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453555" y="399177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14:cNvPr>
              <p14:cNvContentPartPr/>
              <p14:nvPr/>
            </p14:nvContentPartPr>
            <p14:xfrm>
              <a:off x="4484520" y="2698920"/>
              <a:ext cx="420840" cy="34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5520" y="2689920"/>
                <a:ext cx="4384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14:cNvPr>
              <p14:cNvContentPartPr/>
              <p14:nvPr/>
            </p14:nvContentPartPr>
            <p14:xfrm>
              <a:off x="4469400" y="4794840"/>
              <a:ext cx="433440" cy="33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0400" y="4785840"/>
                <a:ext cx="45108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3711" cy="4351338"/>
          </a:xfrm>
        </p:spPr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</a:t>
            </a:r>
          </a:p>
          <a:p>
            <a:pPr lvl="2"/>
            <a:r>
              <a:rPr lang="en-US" dirty="0"/>
              <a:t>Hierarchical File System (HFS) + : </a:t>
            </a:r>
            <a:r>
              <a:rPr lang="en-GB" dirty="0"/>
              <a:t>No support for dates beyond February 6, 2040</a:t>
            </a:r>
            <a:endParaRPr lang="en-US" dirty="0"/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36623-B544-0B74-D003-7633B2F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61" y="3593730"/>
            <a:ext cx="2190449" cy="1000069"/>
          </a:xfrm>
          <a:prstGeom prst="rect">
            <a:avLst/>
          </a:prstGeom>
        </p:spPr>
      </p:pic>
      <p:pic>
        <p:nvPicPr>
          <p:cNvPr id="2050" name="Picture 2" descr="Solaris Logo and symbol, meaning, history, PNG">
            <a:extLst>
              <a:ext uri="{FF2B5EF4-FFF2-40B4-BE49-F238E27FC236}">
                <a16:creationId xmlns:a16="http://schemas.microsoft.com/office/drawing/2014/main" id="{BC3887AB-CE81-DFB7-FB7A-C521151C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2762149"/>
            <a:ext cx="1212895" cy="7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bp.blogspot.com/-25u7W6zPeUQ/X45HcSFATDI/AAAA...">
            <a:extLst>
              <a:ext uri="{FF2B5EF4-FFF2-40B4-BE49-F238E27FC236}">
                <a16:creationId xmlns:a16="http://schemas.microsoft.com/office/drawing/2014/main" id="{98174F3F-3E58-3B41-F6B7-C05A6CDC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1858954"/>
            <a:ext cx="1565688" cy="5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40131-9613-A9C4-E5E7-4922698976D0}"/>
              </a:ext>
            </a:extLst>
          </p:cNvPr>
          <p:cNvSpPr txBox="1"/>
          <p:nvPr/>
        </p:nvSpPr>
        <p:spPr>
          <a:xfrm>
            <a:off x="7872861" y="2380850"/>
            <a:ext cx="2384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extended file system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77DEE4-22E0-4ABE-CB06-FE9F084304DD}"/>
              </a:ext>
            </a:extLst>
          </p:cNvPr>
          <p:cNvCxnSpPr/>
          <p:nvPr/>
        </p:nvCxnSpPr>
        <p:spPr>
          <a:xfrm flipV="1">
            <a:off x="5093435" y="2206651"/>
            <a:ext cx="2667629" cy="32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D9C8DA-7137-1401-B889-9D56E47A790A}"/>
              </a:ext>
            </a:extLst>
          </p:cNvPr>
          <p:cNvCxnSpPr/>
          <p:nvPr/>
        </p:nvCxnSpPr>
        <p:spPr>
          <a:xfrm>
            <a:off x="2780985" y="2917012"/>
            <a:ext cx="5017865" cy="30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BA95F-0008-508F-82A5-BC85DA8B7CD3}"/>
              </a:ext>
            </a:extLst>
          </p:cNvPr>
          <p:cNvCxnSpPr>
            <a:endCxn id="3" idx="3"/>
          </p:cNvCxnSpPr>
          <p:nvPr/>
        </p:nvCxnSpPr>
        <p:spPr>
          <a:xfrm>
            <a:off x="2856555" y="3294863"/>
            <a:ext cx="4685356" cy="70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53BE6-91EF-8619-EE07-4AAF8FB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861" y="5130646"/>
            <a:ext cx="1550749" cy="111571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4FDA71-F17D-B3D5-A610-455906CF5B23}"/>
              </a:ext>
            </a:extLst>
          </p:cNvPr>
          <p:cNvCxnSpPr>
            <a:endCxn id="15" idx="1"/>
          </p:cNvCxnSpPr>
          <p:nvPr/>
        </p:nvCxnSpPr>
        <p:spPr>
          <a:xfrm>
            <a:off x="4277276" y="4413302"/>
            <a:ext cx="3595585" cy="127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508824"/>
            <a:ext cx="3608832" cy="49756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Verify the size of partition 1 of </a:t>
            </a:r>
            <a:r>
              <a:rPr lang="en-US"/>
              <a:t>any PC </a:t>
            </a:r>
            <a:r>
              <a:rPr lang="en-US" dirty="0"/>
              <a:t>using a </a:t>
            </a:r>
            <a:r>
              <a:rPr lang="en-US" dirty="0">
                <a:solidFill>
                  <a:srgbClr val="FF0000"/>
                </a:solidFill>
              </a:rPr>
              <a:t>partition table</a:t>
            </a:r>
          </a:p>
          <a:p>
            <a:pPr lvl="1"/>
            <a:r>
              <a:rPr lang="en-US" dirty="0"/>
              <a:t>Record your verification process step by step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 dirty="0"/>
              <a:t>Without using templates</a:t>
            </a:r>
          </a:p>
          <a:p>
            <a:pPr lvl="1"/>
            <a:r>
              <a:rPr lang="en-GB" dirty="0"/>
              <a:t>Calculate the size of each disk partition in GB</a:t>
            </a:r>
          </a:p>
          <a:p>
            <a:pPr lvl="1"/>
            <a:r>
              <a:rPr lang="en-GB" dirty="0"/>
              <a:t>No points if you don’t use a partition table </a:t>
            </a:r>
          </a:p>
          <a:p>
            <a:pPr lvl="1"/>
            <a:r>
              <a:rPr lang="en-GB" dirty="0"/>
              <a:t>Capture screenshots of your partition table (everyone’s partition table is different)</a:t>
            </a:r>
          </a:p>
          <a:p>
            <a:r>
              <a:rPr lang="en-GB" dirty="0"/>
              <a:t>Hints</a:t>
            </a:r>
          </a:p>
          <a:p>
            <a:pPr lvl="1"/>
            <a:r>
              <a:rPr lang="en-GB" dirty="0" err="1"/>
              <a:t>HxD</a:t>
            </a:r>
            <a:r>
              <a:rPr lang="en-GB" dirty="0"/>
              <a:t> Software</a:t>
            </a:r>
          </a:p>
          <a:p>
            <a:pPr lvl="1"/>
            <a:r>
              <a:rPr lang="en-GB" dirty="0"/>
              <a:t>use Computer Management to  verify MBR/GPT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39B231-5A6E-8BC2-7E8D-1453194623C5}"/>
              </a:ext>
            </a:extLst>
          </p:cNvPr>
          <p:cNvCxnSpPr/>
          <p:nvPr/>
        </p:nvCxnSpPr>
        <p:spPr>
          <a:xfrm flipH="1">
            <a:off x="3412800" y="3429000"/>
            <a:ext cx="4514400" cy="216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1E617-DF5A-67D9-86A0-0C547355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2" y="182598"/>
            <a:ext cx="10684166" cy="6492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5D256-CCF3-5A64-0141-A94D49D5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754" y="2281890"/>
            <a:ext cx="3696020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66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14:cNvPr>
              <p14:cNvContentPartPr/>
              <p14:nvPr/>
            </p14:nvContentPartPr>
            <p14:xfrm>
              <a:off x="1233420" y="3832200"/>
              <a:ext cx="954360" cy="65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5780" y="3814200"/>
                <a:ext cx="99000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14:cNvPr>
              <p14:cNvContentPartPr/>
              <p14:nvPr/>
            </p14:nvContentPartPr>
            <p14:xfrm>
              <a:off x="3298740" y="5725080"/>
              <a:ext cx="816840" cy="75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0740" y="5707440"/>
                <a:ext cx="85248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14:cNvPr>
              <p14:cNvContentPartPr/>
              <p14:nvPr/>
            </p14:nvContentPartPr>
            <p14:xfrm>
              <a:off x="3390540" y="1218600"/>
              <a:ext cx="2142360" cy="134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2540" y="1200960"/>
                <a:ext cx="2178000" cy="13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5BC04-FD85-4858-9595-2A7754D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9" y="712866"/>
            <a:ext cx="9163860" cy="586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6370-2B79-428A-ADC1-68C47667903B}"/>
              </a:ext>
            </a:extLst>
          </p:cNvPr>
          <p:cNvSpPr txBox="1"/>
          <p:nvPr/>
        </p:nvSpPr>
        <p:spPr>
          <a:xfrm>
            <a:off x="1911179" y="598714"/>
            <a:ext cx="26811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system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14490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200104" y="131210"/>
            <a:ext cx="37753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(.</a:t>
            </a:r>
            <a:r>
              <a:rPr lang="en-GB" sz="1600" dirty="0" err="1"/>
              <a:t>py</a:t>
            </a:r>
            <a:r>
              <a:rPr lang="en-GB" sz="1600" dirty="0"/>
              <a:t>)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 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program. It can create </a:t>
            </a:r>
            <a:r>
              <a:rPr lang="en-US" sz="1600" dirty="0"/>
              <a:t>child processes (multi-core)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(</a:t>
            </a:r>
            <a:r>
              <a:rPr lang="en-GB" sz="1600" dirty="0">
                <a:solidFill>
                  <a:srgbClr val="FF0000"/>
                </a:solidFill>
              </a:rPr>
              <a:t>sub-tasks</a:t>
            </a:r>
            <a:r>
              <a:rPr lang="en-GB" sz="1600" dirty="0"/>
              <a:t>) of execution that execute instructions concurrently.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DE5B5-14EA-6241-44B2-CF3C7EDC8B2A}"/>
              </a:ext>
            </a:extLst>
          </p:cNvPr>
          <p:cNvSpPr txBox="1"/>
          <p:nvPr/>
        </p:nvSpPr>
        <p:spPr>
          <a:xfrm>
            <a:off x="10158589" y="4222971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Malware Analysis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BC5B1B-E5EA-2629-EB9E-6EDD9FDAB0D8}"/>
              </a:ext>
            </a:extLst>
          </p:cNvPr>
          <p:cNvCxnSpPr>
            <a:cxnSpLocks/>
          </p:cNvCxnSpPr>
          <p:nvPr/>
        </p:nvCxnSpPr>
        <p:spPr>
          <a:xfrm flipH="1">
            <a:off x="9521851" y="4405745"/>
            <a:ext cx="543312" cy="778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596AD-A614-F0C4-37EC-6BC2E22A59CC}"/>
              </a:ext>
            </a:extLst>
          </p:cNvPr>
          <p:cNvCxnSpPr>
            <a:cxnSpLocks/>
          </p:cNvCxnSpPr>
          <p:nvPr/>
        </p:nvCxnSpPr>
        <p:spPr>
          <a:xfrm flipH="1" flipV="1">
            <a:off x="2220263" y="2649659"/>
            <a:ext cx="7844900" cy="16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2DB859-4C84-7FFD-504D-7963DC9243B5}"/>
              </a:ext>
            </a:extLst>
          </p:cNvPr>
          <p:cNvCxnSpPr>
            <a:cxnSpLocks/>
          </p:cNvCxnSpPr>
          <p:nvPr/>
        </p:nvCxnSpPr>
        <p:spPr>
          <a:xfrm flipH="1" flipV="1">
            <a:off x="4284833" y="2554274"/>
            <a:ext cx="5780330" cy="1735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9654D-1B4A-73AB-D5C6-B60C1F0ED619}"/>
              </a:ext>
            </a:extLst>
          </p:cNvPr>
          <p:cNvCxnSpPr>
            <a:cxnSpLocks/>
          </p:cNvCxnSpPr>
          <p:nvPr/>
        </p:nvCxnSpPr>
        <p:spPr>
          <a:xfrm flipH="1" flipV="1">
            <a:off x="8388298" y="2649659"/>
            <a:ext cx="1676865" cy="159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versions of applications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Mobile/IoT, EV car</a:t>
            </a:r>
          </a:p>
          <a:p>
            <a:r>
              <a:rPr lang="en-US" dirty="0"/>
              <a:t>A complex and connected 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different types of evidence</a:t>
            </a:r>
          </a:p>
          <a:p>
            <a:pPr lvl="1"/>
            <a:r>
              <a:rPr lang="en-US" dirty="0"/>
              <a:t>how to collect, analyze, and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law, computer science, security</a:t>
            </a:r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4602</TotalTime>
  <Words>1187</Words>
  <Application>Microsoft Office PowerPoint</Application>
  <PresentationFormat>Widescreen</PresentationFormat>
  <Paragraphs>188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ui-sans-serif</vt:lpstr>
      <vt:lpstr>Arial</vt:lpstr>
      <vt:lpstr>Calibri</vt:lpstr>
      <vt:lpstr>Calibri Light</vt:lpstr>
      <vt:lpstr>Times New Roman</vt:lpstr>
      <vt:lpstr>Office Theme</vt:lpstr>
      <vt:lpstr>Computer System Introduction</vt:lpstr>
      <vt:lpstr>Overview</vt:lpstr>
      <vt:lpstr>Computer systems</vt:lpstr>
      <vt:lpstr>Layers of a computer system</vt:lpstr>
      <vt:lpstr>Parts of the computer</vt:lpstr>
      <vt:lpstr>PowerPoint Presentation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PC booting process</vt:lpstr>
      <vt:lpstr>Booting a computer</vt:lpstr>
      <vt:lpstr>Two different boot options</vt:lpstr>
      <vt:lpstr>What does Master Boot Record look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 Partition Table: GPT</vt:lpstr>
      <vt:lpstr>Why GPT</vt:lpstr>
      <vt:lpstr>PowerPoint Presentation</vt:lpstr>
      <vt:lpstr>PowerPoint Presentation</vt:lpstr>
      <vt:lpstr>Steps to calculate partition size of GPT</vt:lpstr>
      <vt:lpstr>Show MBR/GPT details using template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2026-01-30T15:01:39Z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2022-09-11T13:28:11Z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d2fe7ec8-c1ce-49b5-8142-f0e8b2bc9b4b</vt:lpwstr>
  </property>
  <property fmtid="{D5CDD505-2E9C-101B-9397-08002B2CF9AE}" pid="8" name="MSIP_Label_2f46707a-0714-4b19-9e75-9e86a08e862d_ContentBits">
    <vt:lpwstr>0</vt:lpwstr>
  </property>
</Properties>
</file>